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1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8"/>
    <p:restoredTop sz="94643"/>
  </p:normalViewPr>
  <p:slideViewPr>
    <p:cSldViewPr snapToGrid="0" snapToObjects="1">
      <p:cViewPr varScale="1">
        <p:scale>
          <a:sx n="110" d="100"/>
          <a:sy n="110" d="100"/>
        </p:scale>
        <p:origin x="4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A1637-189B-8943-9EE3-A52A50C2C6F8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E711C-43E1-B94C-A4EF-3787E8797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707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A1637-189B-8943-9EE3-A52A50C2C6F8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E711C-43E1-B94C-A4EF-3787E8797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618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A1637-189B-8943-9EE3-A52A50C2C6F8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E711C-43E1-B94C-A4EF-3787E8797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373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A1637-189B-8943-9EE3-A52A50C2C6F8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E711C-43E1-B94C-A4EF-3787E8797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002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A1637-189B-8943-9EE3-A52A50C2C6F8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E711C-43E1-B94C-A4EF-3787E8797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52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A1637-189B-8943-9EE3-A52A50C2C6F8}" type="datetimeFigureOut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E711C-43E1-B94C-A4EF-3787E8797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86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A1637-189B-8943-9EE3-A52A50C2C6F8}" type="datetimeFigureOut">
              <a:rPr lang="en-US" smtClean="0"/>
              <a:t>6/11/20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E711C-43E1-B94C-A4EF-3787E8797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957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A1637-189B-8943-9EE3-A52A50C2C6F8}" type="datetimeFigureOut">
              <a:rPr lang="en-US" smtClean="0"/>
              <a:t>6/11/20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E711C-43E1-B94C-A4EF-3787E8797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363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A1637-189B-8943-9EE3-A52A50C2C6F8}" type="datetimeFigureOut">
              <a:rPr lang="en-US" smtClean="0"/>
              <a:t>6/11/20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E711C-43E1-B94C-A4EF-3787E8797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514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A1637-189B-8943-9EE3-A52A50C2C6F8}" type="datetimeFigureOut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E711C-43E1-B94C-A4EF-3787E8797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260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A1637-189B-8943-9EE3-A52A50C2C6F8}" type="datetimeFigureOut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E711C-43E1-B94C-A4EF-3787E8797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108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A1637-189B-8943-9EE3-A52A50C2C6F8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E711C-43E1-B94C-A4EF-3787E8797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1688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8.mov"/><Relationship Id="rId7" Type="http://schemas.openxmlformats.org/officeDocument/2006/relationships/image" Target="../media/image6.png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8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CCFA5-9B68-E145-B397-64C9F183E9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4851" y="740400"/>
            <a:ext cx="8274572" cy="995804"/>
          </a:xfrm>
        </p:spPr>
        <p:txBody>
          <a:bodyPr/>
          <a:lstStyle/>
          <a:p>
            <a:r>
              <a:rPr lang="en-US" dirty="0"/>
              <a:t>Prestation of MAD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0C189A-FFB4-1C41-A73A-192913CE34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4628" y="2673752"/>
            <a:ext cx="8943371" cy="2584048"/>
          </a:xfrm>
        </p:spPr>
        <p:txBody>
          <a:bodyPr/>
          <a:lstStyle/>
          <a:p>
            <a:r>
              <a:rPr lang="en-US" dirty="0"/>
              <a:t>Name: MAMUN MD AL </a:t>
            </a:r>
          </a:p>
          <a:p>
            <a:endParaRPr lang="en-US" dirty="0"/>
          </a:p>
          <a:p>
            <a:r>
              <a:rPr lang="en-US" dirty="0"/>
              <a:t>StudentID:1838012008</a:t>
            </a:r>
          </a:p>
        </p:txBody>
      </p:sp>
    </p:spTree>
    <p:extLst>
      <p:ext uri="{BB962C8B-B14F-4D97-AF65-F5344CB8AC3E}">
        <p14:creationId xmlns:p14="http://schemas.microsoft.com/office/powerpoint/2010/main" val="2130623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4CFFD-7EFA-4E4A-A499-F73C47FB2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your hardworking Sue </a:t>
            </a:r>
            <a:r>
              <a:rPr lang="en-US" dirty="0" err="1"/>
              <a:t>laoshi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64950-6470-DF4F-85F2-3B811117F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 Appreciate your hard work and so grateful </a:t>
            </a:r>
            <a:r>
              <a:rPr lang="en-US"/>
              <a:t>for your excellent </a:t>
            </a:r>
            <a:r>
              <a:rPr lang="en-US" dirty="0"/>
              <a:t>teaching.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Wish you best</a:t>
            </a:r>
          </a:p>
        </p:txBody>
      </p:sp>
    </p:spTree>
    <p:extLst>
      <p:ext uri="{BB962C8B-B14F-4D97-AF65-F5344CB8AC3E}">
        <p14:creationId xmlns:p14="http://schemas.microsoft.com/office/powerpoint/2010/main" val="2388361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708DB-F81A-984E-92EB-A3625D896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Hello world project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FF870-1D9D-F948-8EC7-00AD4E7BB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8143753" cy="41932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knowledge </a:t>
            </a:r>
          </a:p>
          <a:p>
            <a:r>
              <a:rPr lang="en-US" dirty="0"/>
              <a:t>How to install android studio </a:t>
            </a:r>
          </a:p>
          <a:p>
            <a:r>
              <a:rPr lang="en-US" dirty="0"/>
              <a:t>Create black activity </a:t>
            </a:r>
          </a:p>
          <a:p>
            <a:r>
              <a:rPr lang="en-US" dirty="0"/>
              <a:t>Create virtual device 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Description</a:t>
            </a:r>
            <a:r>
              <a:rPr lang="en-US" b="1" dirty="0"/>
              <a:t>: After knowing those key knowledge, just need to click option in android studio, after emulator run successfully. you can see your first project.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5B7D1D-869A-4B4E-B77F-9605E5588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9115" y="1705010"/>
            <a:ext cx="2480840" cy="441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329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730E0-319E-FB44-8FA1-40BEA388A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Chinese  Cuisine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9B19E-18C1-2340-994B-D0BE805E1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0845"/>
            <a:ext cx="8132180" cy="418611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knowledge </a:t>
            </a:r>
          </a:p>
          <a:p>
            <a:r>
              <a:rPr lang="en-US" altLang="zh-CN" dirty="0">
                <a:solidFill>
                  <a:schemeClr val="tx2"/>
                </a:solidFill>
                <a:ea typeface="宋体" panose="02010600030101010101" pitchFamily="2" charset="-122"/>
              </a:rPr>
              <a:t>Design layout</a:t>
            </a:r>
          </a:p>
          <a:p>
            <a:r>
              <a:rPr lang="en-US" altLang="zh-CN" dirty="0">
                <a:solidFill>
                  <a:schemeClr val="tx2"/>
                </a:solidFill>
                <a:ea typeface="宋体" panose="02010600030101010101" pitchFamily="2" charset="-122"/>
              </a:rPr>
              <a:t>Design resources</a:t>
            </a:r>
          </a:p>
          <a:p>
            <a:r>
              <a:rPr lang="en-US" altLang="zh-CN" dirty="0">
                <a:solidFill>
                  <a:schemeClr val="tx2"/>
                </a:solidFill>
                <a:ea typeface="宋体" panose="02010600030101010101" pitchFamily="2" charset="-122"/>
              </a:rPr>
              <a:t>Use of Spinner </a:t>
            </a:r>
          </a:p>
          <a:p>
            <a:r>
              <a:rPr lang="en-US" altLang="zh-CN" dirty="0">
                <a:solidFill>
                  <a:schemeClr val="tx2"/>
                </a:solidFill>
                <a:ea typeface="宋体" panose="02010600030101010101" pitchFamily="2" charset="-122"/>
              </a:rPr>
              <a:t>Design code to handle button click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Description</a:t>
            </a:r>
            <a:r>
              <a:rPr lang="en-US" b="1" dirty="0"/>
              <a:t>: This is an app which is about Chinese cuisine. Where u can know about Chinese cuisine. Use above this knowledge we can make app like this video .</a:t>
            </a:r>
            <a:endParaRPr lang="zh-CN" altLang="en-US" dirty="0">
              <a:solidFill>
                <a:schemeClr val="tx2"/>
              </a:solidFill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Online Media 3" descr="Chinese cuisine.mov">
            <a:hlinkClick r:id="" action="ppaction://media"/>
            <a:extLst>
              <a:ext uri="{FF2B5EF4-FFF2-40B4-BE49-F238E27FC236}">
                <a16:creationId xmlns:a16="http://schemas.microsoft.com/office/drawing/2014/main" id="{A472AB95-85ED-C24E-8A6E-0DB8E17789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15180" y="1718971"/>
            <a:ext cx="3041154" cy="477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4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FAACD-FE89-3C40-9818-08080D834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Roshambo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D2DD6-EE55-6142-BC7E-60B615915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662" y="1690688"/>
            <a:ext cx="8028006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Key Knowledge</a:t>
            </a:r>
          </a:p>
          <a:p>
            <a:r>
              <a:rPr lang="en-US" altLang="zh-CN" sz="2000" dirty="0">
                <a:solidFill>
                  <a:schemeClr val="tx2"/>
                </a:solidFill>
                <a:ea typeface="宋体" panose="02010600030101010101" pitchFamily="2" charset="-122"/>
              </a:rPr>
              <a:t>Define resources </a:t>
            </a:r>
          </a:p>
          <a:p>
            <a:r>
              <a:rPr lang="en-US" altLang="zh-CN" sz="2000" dirty="0">
                <a:solidFill>
                  <a:schemeClr val="tx2"/>
                </a:solidFill>
                <a:ea typeface="宋体" panose="02010600030101010101" pitchFamily="2" charset="-122"/>
              </a:rPr>
              <a:t>Handle button event </a:t>
            </a:r>
          </a:p>
          <a:p>
            <a:r>
              <a:rPr lang="en-US" altLang="zh-CN" sz="2000" dirty="0">
                <a:solidFill>
                  <a:schemeClr val="tx2"/>
                </a:solidFill>
                <a:ea typeface="宋体" panose="02010600030101010101" pitchFamily="2" charset="-122"/>
              </a:rPr>
              <a:t>Random number </a:t>
            </a:r>
          </a:p>
          <a:p>
            <a:r>
              <a:rPr lang="en-US" altLang="zh-CN" sz="2000" dirty="0">
                <a:solidFill>
                  <a:schemeClr val="tx2"/>
                </a:solidFill>
                <a:ea typeface="宋体" panose="02010600030101010101" pitchFamily="2" charset="-122"/>
              </a:rPr>
              <a:t>Image view </a:t>
            </a:r>
          </a:p>
          <a:p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Description</a:t>
            </a:r>
            <a:r>
              <a:rPr lang="en-US" b="1" dirty="0"/>
              <a:t>: 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Two images represent two persons A and B. Their initial choices are selected randomly.</a:t>
            </a:r>
          </a:p>
          <a:p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When button clicked, each person select one choice from rock, paper, and scissors </a:t>
            </a: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randomly</a:t>
            </a:r>
            <a:r>
              <a:rPr lang="en-US" altLang="zh-CN" sz="20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According to their choices and the rules, determine who win the game.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Online Media 3" descr="Roshambo.mov">
            <a:hlinkClick r:id="" action="ppaction://media"/>
            <a:extLst>
              <a:ext uri="{FF2B5EF4-FFF2-40B4-BE49-F238E27FC236}">
                <a16:creationId xmlns:a16="http://schemas.microsoft.com/office/drawing/2014/main" id="{267308F3-90C5-A947-8B40-23EC54C8B6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01487" y="1493135"/>
            <a:ext cx="3045851" cy="478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44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44F3-A2E1-5E48-8FAB-C42756517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QQ-login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FDB90-995A-5147-B723-B1A373A91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897" y="1319514"/>
            <a:ext cx="8785827" cy="530120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Key knowledge </a:t>
            </a:r>
          </a:p>
          <a:p>
            <a:r>
              <a:rPr lang="en-US" dirty="0"/>
              <a:t>Splash screen</a:t>
            </a:r>
          </a:p>
          <a:p>
            <a:r>
              <a:rPr lang="en-US" dirty="0"/>
              <a:t>Intent </a:t>
            </a:r>
          </a:p>
          <a:p>
            <a:r>
              <a:rPr lang="en-US" dirty="0"/>
              <a:t>Pass value one activity to another activity </a:t>
            </a:r>
          </a:p>
          <a:p>
            <a:r>
              <a:rPr lang="en-US" b="1" dirty="0">
                <a:solidFill>
                  <a:schemeClr val="accent1"/>
                </a:solidFill>
              </a:rPr>
              <a:t>Description: </a:t>
            </a: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 </a:t>
            </a:r>
            <a:r>
              <a:rPr lang="en-US" dirty="0"/>
              <a:t>Intent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is a type of message that Android components use to communicate with one another.</a:t>
            </a:r>
          </a:p>
          <a:p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Create an explicit Intent </a:t>
            </a:r>
          </a:p>
          <a:p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Start an activity</a:t>
            </a:r>
          </a:p>
          <a:p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Pass information to another activity</a:t>
            </a:r>
          </a:p>
          <a:p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Retrieve information from an intent</a:t>
            </a:r>
          </a:p>
          <a:p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Create an implicit intent that specifies an action</a:t>
            </a:r>
          </a:p>
          <a:p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Intent resolution for implicit intent</a:t>
            </a:r>
          </a:p>
          <a:p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Retrieve the value of a string resource in code</a:t>
            </a:r>
            <a:endParaRPr lang="zh-CN" altLang="en-US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Online Media 3" descr="qq.mov">
            <a:hlinkClick r:id="" action="ppaction://media"/>
            <a:extLst>
              <a:ext uri="{FF2B5EF4-FFF2-40B4-BE49-F238E27FC236}">
                <a16:creationId xmlns:a16="http://schemas.microsoft.com/office/drawing/2014/main" id="{2928AD22-11BE-5847-B644-45E8888B32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87926" y="2210765"/>
            <a:ext cx="2511177" cy="394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1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2BA6B-C64F-6B4D-9DE6-829CCD874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70A6C-BE35-6647-9D77-09ED101F5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42" y="1614671"/>
            <a:ext cx="8484885" cy="4508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Key knowledge </a:t>
            </a:r>
          </a:p>
          <a:p>
            <a:r>
              <a:rPr lang="en-US" altLang="zh-CN" sz="18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Activity lifecycle, main states of activity</a:t>
            </a:r>
          </a:p>
          <a:p>
            <a:r>
              <a:rPr lang="en-US" altLang="zh-CN" sz="18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Activity lifecycle methods</a:t>
            </a:r>
          </a:p>
          <a:p>
            <a:r>
              <a:rPr lang="en-US" altLang="zh-CN" sz="18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Handler</a:t>
            </a:r>
          </a:p>
          <a:p>
            <a:r>
              <a:rPr lang="en-US" altLang="zh-CN" sz="18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Save and retrieve instance state</a:t>
            </a:r>
          </a:p>
          <a:p>
            <a:r>
              <a:rPr lang="en-US" altLang="zh-CN" sz="18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Activity stack</a:t>
            </a:r>
            <a:endParaRPr lang="zh-CN" altLang="en-US" sz="180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b="1" dirty="0">
                <a:solidFill>
                  <a:schemeClr val="accent1"/>
                </a:solidFill>
              </a:rPr>
              <a:t>Description: </a:t>
            </a:r>
            <a:r>
              <a:rPr lang="en-US" altLang="zh-CN" dirty="0">
                <a:ea typeface="宋体" panose="02010600030101010101" pitchFamily="2" charset="-122"/>
              </a:rPr>
              <a:t>Create a new project the layout include 1 </a:t>
            </a:r>
            <a:r>
              <a:rPr lang="en-US" altLang="zh-CN" dirty="0" err="1">
                <a:ea typeface="宋体" panose="02010600030101010101" pitchFamily="2" charset="-122"/>
              </a:rPr>
              <a:t>textview</a:t>
            </a:r>
            <a:r>
              <a:rPr lang="en-US" altLang="zh-CN" dirty="0">
                <a:ea typeface="宋体" panose="02010600030101010101" pitchFamily="2" charset="-122"/>
              </a:rPr>
              <a:t>, and 3 button: start, stop, reset. When button is clicked , display a message in </a:t>
            </a:r>
            <a:r>
              <a:rPr lang="en-US" altLang="zh-CN" dirty="0" err="1">
                <a:ea typeface="宋体" panose="02010600030101010101" pitchFamily="2" charset="-122"/>
              </a:rPr>
              <a:t>textview</a:t>
            </a:r>
            <a:r>
              <a:rPr lang="en-US" altLang="zh-CN" dirty="0">
                <a:ea typeface="宋体" panose="02010600030101010101" pitchFamily="2" charset="-122"/>
              </a:rPr>
              <a:t>. Implement a method </a:t>
            </a:r>
            <a:r>
              <a:rPr lang="en-US" altLang="zh-CN" dirty="0" err="1">
                <a:ea typeface="宋体" panose="02010600030101010101" pitchFamily="2" charset="-122"/>
              </a:rPr>
              <a:t>runTime</a:t>
            </a:r>
            <a:r>
              <a:rPr lang="en-US" altLang="zh-CN" dirty="0">
                <a:ea typeface="宋体" panose="02010600030101010101" pitchFamily="2" charset="-122"/>
              </a:rPr>
              <a:t> which will using handler to count and display the </a:t>
            </a:r>
            <a:r>
              <a:rPr lang="en-US" altLang="zh-CN" dirty="0" err="1">
                <a:ea typeface="宋体" panose="02010600030101010101" pitchFamily="2" charset="-122"/>
              </a:rPr>
              <a:t>count.declare</a:t>
            </a:r>
            <a:r>
              <a:rPr lang="en-US" altLang="zh-CN" dirty="0">
                <a:ea typeface="宋体" panose="02010600030101010101" pitchFamily="2" charset="-122"/>
              </a:rPr>
              <a:t> a class </a:t>
            </a:r>
            <a:r>
              <a:rPr lang="en-US" altLang="zh-CN" dirty="0" err="1">
                <a:ea typeface="宋体" panose="02010600030101010101" pitchFamily="2" charset="-122"/>
              </a:rPr>
              <a:t>varable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ea typeface="宋体" panose="02010600030101010101" pitchFamily="2" charset="-122"/>
              </a:rPr>
              <a:t>seconds,implement</a:t>
            </a:r>
            <a:r>
              <a:rPr lang="en-US" altLang="zh-CN" dirty="0">
                <a:ea typeface="宋体" panose="02010600030101010101" pitchFamily="2" charset="-122"/>
              </a:rPr>
              <a:t> method </a:t>
            </a:r>
            <a:r>
              <a:rPr lang="en-US" altLang="zh-CN" dirty="0" err="1">
                <a:ea typeface="宋体" panose="02010600030101010101" pitchFamily="2" charset="-122"/>
              </a:rPr>
              <a:t>runTime</a:t>
            </a:r>
            <a:r>
              <a:rPr lang="en-US" altLang="zh-CN" dirty="0">
                <a:ea typeface="宋体" panose="02010600030101010101" pitchFamily="2" charset="-122"/>
              </a:rPr>
              <a:t>() implement the business rule.</a:t>
            </a:r>
            <a:r>
              <a:rPr lang="en-US" altLang="zh-CN" dirty="0"/>
              <a:t> D</a:t>
            </a:r>
            <a:r>
              <a:rPr lang="zh-CN" altLang="en-US" dirty="0"/>
              <a:t>evice </a:t>
            </a:r>
            <a:r>
              <a:rPr lang="en-US" altLang="zh-CN" dirty="0"/>
              <a:t>C</a:t>
            </a:r>
            <a:r>
              <a:rPr lang="zh-CN" altLang="en-US" dirty="0"/>
              <a:t>onfiguration</a:t>
            </a:r>
            <a:r>
              <a:rPr lang="en-US" altLang="zh-CN" dirty="0"/>
              <a:t>.</a:t>
            </a:r>
            <a:endParaRPr lang="en-US" altLang="zh-CN" dirty="0">
              <a:ea typeface="宋体" panose="02010600030101010101" pitchFamily="2" charset="-122"/>
            </a:endParaRPr>
          </a:p>
          <a:p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Online Media 3" descr="Screen Recording 2020-06-11 at 12.30.52 PM.mov">
            <a:hlinkClick r:id="" action="ppaction://media"/>
            <a:extLst>
              <a:ext uri="{FF2B5EF4-FFF2-40B4-BE49-F238E27FC236}">
                <a16:creationId xmlns:a16="http://schemas.microsoft.com/office/drawing/2014/main" id="{9B507C6C-27B0-0C47-89E8-0A0AD88336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18779" y="2349661"/>
            <a:ext cx="2871979" cy="450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706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7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6CE39-2814-0940-B34D-A12FACC92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Top list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47447-11B6-D742-902F-176B19D5A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9802"/>
            <a:ext cx="8328949" cy="45726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Key knowledge </a:t>
            </a:r>
          </a:p>
          <a:p>
            <a:r>
              <a:rPr lang="en-US" altLang="zh-CN" sz="1800" dirty="0">
                <a:solidFill>
                  <a:schemeClr val="tx2"/>
                </a:solidFill>
              </a:rPr>
              <a:t>How to Organize data</a:t>
            </a:r>
          </a:p>
          <a:p>
            <a:r>
              <a:rPr lang="en-US" altLang="zh-CN" sz="1800" dirty="0" err="1">
                <a:solidFill>
                  <a:schemeClr val="tx2"/>
                </a:solidFill>
              </a:rPr>
              <a:t>ListView</a:t>
            </a:r>
            <a:endParaRPr lang="en-US" altLang="zh-CN" sz="1800" dirty="0">
              <a:solidFill>
                <a:schemeClr val="tx2"/>
              </a:solidFill>
            </a:endParaRPr>
          </a:p>
          <a:p>
            <a:pPr lvl="1"/>
            <a:r>
              <a:rPr lang="en-US" altLang="zh-CN" sz="1800" dirty="0">
                <a:solidFill>
                  <a:schemeClr val="tx2"/>
                </a:solidFill>
              </a:rPr>
              <a:t>Define a </a:t>
            </a:r>
            <a:r>
              <a:rPr lang="en-US" altLang="zh-CN" sz="1800" dirty="0" err="1">
                <a:solidFill>
                  <a:schemeClr val="tx2"/>
                </a:solidFill>
              </a:rPr>
              <a:t>ListView</a:t>
            </a:r>
            <a:r>
              <a:rPr lang="en-US" altLang="zh-CN" sz="1800" dirty="0">
                <a:solidFill>
                  <a:schemeClr val="tx2"/>
                </a:solidFill>
              </a:rPr>
              <a:t> in XML file</a:t>
            </a:r>
          </a:p>
          <a:p>
            <a:pPr lvl="1"/>
            <a:r>
              <a:rPr lang="en-US" altLang="zh-CN" sz="1800" dirty="0">
                <a:solidFill>
                  <a:schemeClr val="tx2"/>
                </a:solidFill>
              </a:rPr>
              <a:t>Pulls data from an array</a:t>
            </a:r>
          </a:p>
          <a:p>
            <a:pPr lvl="1"/>
            <a:r>
              <a:rPr lang="en-US" altLang="zh-CN" sz="1800" dirty="0">
                <a:solidFill>
                  <a:schemeClr val="tx2"/>
                </a:solidFill>
              </a:rPr>
              <a:t>Handle item click event</a:t>
            </a:r>
          </a:p>
          <a:p>
            <a:pPr lvl="1"/>
            <a:r>
              <a:rPr lang="en-US" altLang="zh-CN" sz="1800" dirty="0">
                <a:solidFill>
                  <a:schemeClr val="tx2"/>
                </a:solidFill>
              </a:rPr>
              <a:t>Tell which item is clicked</a:t>
            </a:r>
          </a:p>
          <a:p>
            <a:pPr lvl="1"/>
            <a:r>
              <a:rPr lang="en-US" altLang="zh-CN" sz="1800" dirty="0">
                <a:solidFill>
                  <a:schemeClr val="tx2"/>
                </a:solidFill>
              </a:rPr>
              <a:t>Pulls data from a database</a:t>
            </a:r>
          </a:p>
          <a:p>
            <a:r>
              <a:rPr lang="en-US" altLang="zh-CN" sz="1800" dirty="0">
                <a:solidFill>
                  <a:schemeClr val="tx2"/>
                </a:solidFill>
              </a:rPr>
              <a:t>List Activity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1"/>
                </a:solidFill>
              </a:rPr>
              <a:t>Description: </a:t>
            </a:r>
            <a:r>
              <a:rPr lang="en-US" altLang="zh-CN" sz="2000" dirty="0"/>
              <a:t>Design </a:t>
            </a:r>
            <a:r>
              <a:rPr lang="en-US" altLang="zh-CN" sz="2000" dirty="0">
                <a:sym typeface="+mn-ea"/>
              </a:rPr>
              <a:t>and implement </a:t>
            </a:r>
            <a:r>
              <a:rPr lang="en-US" altLang="zh-CN" sz="2000" dirty="0"/>
              <a:t>top level activity and then Design and implement category activity and  </a:t>
            </a:r>
            <a:r>
              <a:rPr lang="en-US" altLang="zh-CN" sz="2000" dirty="0">
                <a:sym typeface="+mn-ea"/>
              </a:rPr>
              <a:t>Design and implement detail activity.  Those are the main part of this projects and here we also used </a:t>
            </a:r>
            <a:r>
              <a:rPr lang="en-US" altLang="zh-CN" sz="2000" dirty="0" err="1">
                <a:latin typeface="Courier" panose="02060409020205020404" pitchFamily="49" charset="0"/>
              </a:rPr>
              <a:t>ArrayAdapter</a:t>
            </a:r>
            <a:r>
              <a:rPr lang="en-US" altLang="zh-CN" sz="2000" dirty="0">
                <a:latin typeface="Courier" panose="02060409020205020404" pitchFamily="49" charset="0"/>
              </a:rPr>
              <a:t> to </a:t>
            </a:r>
            <a:r>
              <a:rPr lang="en-US" altLang="zh-CN" sz="2000" dirty="0"/>
              <a:t>Pulls data from an Object array. We used our above knowledge to make an app like this video.</a:t>
            </a:r>
            <a:endParaRPr lang="en-US" sz="2000" dirty="0"/>
          </a:p>
        </p:txBody>
      </p:sp>
      <p:pic>
        <p:nvPicPr>
          <p:cNvPr id="4" name="Online Media 3" descr="TopList.mov">
            <a:hlinkClick r:id="" action="ppaction://media"/>
            <a:extLst>
              <a:ext uri="{FF2B5EF4-FFF2-40B4-BE49-F238E27FC236}">
                <a16:creationId xmlns:a16="http://schemas.microsoft.com/office/drawing/2014/main" id="{756D83DB-410B-DB44-9BF0-8F85458DE5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53332" y="1619803"/>
            <a:ext cx="3034196" cy="476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35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BC7AF-CB17-044A-A242-F73C7935F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Fruits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E0367-A5D5-024C-B4A0-018F06B31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608" y="1690688"/>
            <a:ext cx="8031253" cy="4486275"/>
          </a:xfrm>
        </p:spPr>
        <p:txBody>
          <a:bodyPr/>
          <a:lstStyle/>
          <a:p>
            <a:r>
              <a:rPr lang="en-US" dirty="0"/>
              <a:t>Key Knowledge   </a:t>
            </a:r>
          </a:p>
          <a:p>
            <a:r>
              <a:rPr lang="zh-CN" altLang="en-US" sz="1800" dirty="0"/>
              <a:t>Add a basic app bar.</a:t>
            </a:r>
          </a:p>
          <a:p>
            <a:r>
              <a:rPr lang="zh-CN" altLang="en-US" sz="1800" dirty="0"/>
              <a:t>Replace the basic app bar with a toolbar.</a:t>
            </a:r>
          </a:p>
          <a:p>
            <a:r>
              <a:rPr lang="zh-CN" altLang="en-US" sz="1800" dirty="0"/>
              <a:t>Add a Create Order action.</a:t>
            </a:r>
          </a:p>
          <a:p>
            <a:r>
              <a:rPr lang="zh-CN" altLang="en-US" sz="1800" dirty="0"/>
              <a:t>Implement the Up button.</a:t>
            </a:r>
          </a:p>
          <a:p>
            <a:r>
              <a:rPr lang="zh-CN" altLang="en-US" sz="1800" dirty="0"/>
              <a:t>Add a share action provider</a:t>
            </a:r>
            <a:endParaRPr lang="en-US" altLang="zh-CN" sz="1800" dirty="0"/>
          </a:p>
          <a:p>
            <a:pPr marL="0" indent="0">
              <a:buNone/>
            </a:pPr>
            <a:r>
              <a:rPr lang="en-US" sz="1800" b="1" dirty="0">
                <a:solidFill>
                  <a:schemeClr val="accent1"/>
                </a:solidFill>
              </a:rPr>
              <a:t>Description</a:t>
            </a:r>
            <a:r>
              <a:rPr lang="en-US" sz="1800" b="1" dirty="0"/>
              <a:t>: Actually in here we have use so many things,</a:t>
            </a:r>
            <a:r>
              <a:rPr lang="zh-CN" altLang="en-US" sz="1800" dirty="0">
                <a:sym typeface="+mn-ea"/>
              </a:rPr>
              <a:t> basic app bar</a:t>
            </a:r>
            <a:r>
              <a:rPr lang="en-US" altLang="zh-CN" sz="1800" dirty="0">
                <a:sym typeface="+mn-ea"/>
              </a:rPr>
              <a:t>, A</a:t>
            </a:r>
            <a:r>
              <a:rPr lang="zh-CN" altLang="en-US" sz="1800" dirty="0">
                <a:sym typeface="+mn-ea"/>
              </a:rPr>
              <a:t>ction </a:t>
            </a:r>
            <a:r>
              <a:rPr lang="en-US" altLang="zh-CN" sz="1800" dirty="0">
                <a:sym typeface="+mn-ea"/>
              </a:rPr>
              <a:t>B</a:t>
            </a:r>
            <a:r>
              <a:rPr lang="zh-CN" altLang="en-US" sz="1800" dirty="0">
                <a:sym typeface="+mn-ea"/>
              </a:rPr>
              <a:t>ar</a:t>
            </a:r>
            <a:r>
              <a:rPr lang="en-US" altLang="zh-CN" sz="1800" dirty="0">
                <a:sym typeface="+mn-ea"/>
              </a:rPr>
              <a:t>,</a:t>
            </a:r>
            <a:r>
              <a:rPr lang="en-US" altLang="zh-CN" sz="1800" dirty="0"/>
              <a:t> T</a:t>
            </a:r>
            <a:r>
              <a:rPr lang="zh-CN" altLang="en-US" sz="1800" dirty="0"/>
              <a:t>heme</a:t>
            </a:r>
            <a:r>
              <a:rPr lang="en-US" altLang="zh-CN" sz="1800" dirty="0"/>
              <a:t>,</a:t>
            </a:r>
            <a:r>
              <a:rPr lang="zh-CN" altLang="en-US" sz="1800" dirty="0"/>
              <a:t> Support Libraries</a:t>
            </a:r>
            <a:r>
              <a:rPr lang="en-US" altLang="zh-CN" sz="1800" dirty="0"/>
              <a:t> and </a:t>
            </a:r>
            <a:r>
              <a:rPr lang="zh-CN" altLang="en-US" sz="1800" dirty="0"/>
              <a:t>compared to Activity, AppCompatActivity contains extra smarts that allow it to work with the themes from the AppCompat Support Library</a:t>
            </a:r>
            <a:r>
              <a:rPr lang="en-US" altLang="zh-CN" sz="1800" dirty="0"/>
              <a:t> and </a:t>
            </a:r>
            <a:r>
              <a:rPr lang="zh-CN" altLang="en-US" sz="1800" dirty="0"/>
              <a:t>How to apply a theme</a:t>
            </a:r>
            <a:r>
              <a:rPr lang="en-US" altLang="zh-CN" sz="1800" dirty="0"/>
              <a:t>. With those knowledge combination we made this app. This video will help you to understand about all the method.</a:t>
            </a:r>
            <a:endParaRPr lang="en-US" sz="1800" dirty="0"/>
          </a:p>
        </p:txBody>
      </p:sp>
      <p:pic>
        <p:nvPicPr>
          <p:cNvPr id="4" name="Online Media 3" descr="friuts.mov">
            <a:hlinkClick r:id="" action="ppaction://media"/>
            <a:extLst>
              <a:ext uri="{FF2B5EF4-FFF2-40B4-BE49-F238E27FC236}">
                <a16:creationId xmlns:a16="http://schemas.microsoft.com/office/drawing/2014/main" id="{CBFF28C8-1C3D-CA46-8E9D-3533FDCF99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67861" y="1261641"/>
            <a:ext cx="3131242" cy="491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9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4B805-75F7-1145-BB6A-8C12F619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Clothes &amp; personal app store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F91D8-3C43-304D-8712-6460BBE38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02636" cy="41121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Knowledge </a:t>
            </a:r>
          </a:p>
          <a:p>
            <a:pPr marL="0" indent="0">
              <a:buNone/>
            </a:pPr>
            <a:r>
              <a:rPr lang="en-US" dirty="0"/>
              <a:t>Actually base on our class Knowledge </a:t>
            </a:r>
            <a:r>
              <a:rPr lang="en-US" dirty="0" err="1"/>
              <a:t>laoshi</a:t>
            </a:r>
            <a:r>
              <a:rPr lang="en-US" dirty="0"/>
              <a:t>  asked us to do our  own projects. And implement our own idea and make some new projects .So I did so many but I can’t  share all of them in here. Just some here and I have some personal projects as well. But I will show my all project personally.</a:t>
            </a:r>
          </a:p>
        </p:txBody>
      </p:sp>
      <p:pic>
        <p:nvPicPr>
          <p:cNvPr id="4" name="Online Media 3" descr="Cloths.mov">
            <a:hlinkClick r:id="" action="ppaction://media"/>
            <a:extLst>
              <a:ext uri="{FF2B5EF4-FFF2-40B4-BE49-F238E27FC236}">
                <a16:creationId xmlns:a16="http://schemas.microsoft.com/office/drawing/2014/main" id="{D233945A-1EF2-2649-A498-94455B88B0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201620" y="949124"/>
            <a:ext cx="1568867" cy="2798309"/>
          </a:xfrm>
          <a:prstGeom prst="rect">
            <a:avLst/>
          </a:prstGeom>
        </p:spPr>
      </p:pic>
      <p:pic>
        <p:nvPicPr>
          <p:cNvPr id="5" name="Online Media 4" descr="personalappstore .mov">
            <a:hlinkClick r:id="" action="ppaction://media"/>
            <a:extLst>
              <a:ext uri="{FF2B5EF4-FFF2-40B4-BE49-F238E27FC236}">
                <a16:creationId xmlns:a16="http://schemas.microsoft.com/office/drawing/2014/main" id="{0BCB95A7-B124-DF4D-8139-318751A6BEE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201620" y="4433103"/>
            <a:ext cx="1485759" cy="233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89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425</TotalTime>
  <Words>623</Words>
  <Application>Microsoft Macintosh PowerPoint</Application>
  <PresentationFormat>Widescreen</PresentationFormat>
  <Paragraphs>75</Paragraphs>
  <Slides>10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Courier</vt:lpstr>
      <vt:lpstr>Times New Roman</vt:lpstr>
      <vt:lpstr>Office Theme</vt:lpstr>
      <vt:lpstr>Prestation of MAD </vt:lpstr>
      <vt:lpstr>Hello world project </vt:lpstr>
      <vt:lpstr>Chinese  Cuisine </vt:lpstr>
      <vt:lpstr>Roshambo </vt:lpstr>
      <vt:lpstr>QQ-login </vt:lpstr>
      <vt:lpstr>WHO</vt:lpstr>
      <vt:lpstr>Top list </vt:lpstr>
      <vt:lpstr>Fruits </vt:lpstr>
      <vt:lpstr>Clothes &amp; personal app store </vt:lpstr>
      <vt:lpstr>Thank you for your hardworking Sue laoshi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Prestation of MAD </dc:title>
  <dc:creator>Microsoft Office User</dc:creator>
  <cp:lastModifiedBy>Microsoft Office User</cp:lastModifiedBy>
  <cp:revision>21</cp:revision>
  <dcterms:created xsi:type="dcterms:W3CDTF">2020-06-11T05:00:12Z</dcterms:created>
  <dcterms:modified xsi:type="dcterms:W3CDTF">2020-06-11T17:57:08Z</dcterms:modified>
</cp:coreProperties>
</file>